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9" r:id="rId20"/>
    <p:sldId id="260" r:id="rId21"/>
    <p:sldId id="261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AB217-2AAF-474F-B4DD-439A07719124}" v="2" dt="2021-12-22T07:18:39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cu George Constantin" userId="S::george.nacu@s.utm.ro::87859b39-8206-4fff-b06d-19008b9721fe" providerId="AD" clId="Web-{68DAB217-2AAF-474F-B4DD-439A07719124}"/>
    <pc:docChg chg="modSld">
      <pc:chgData name="Nacu George Constantin" userId="S::george.nacu@s.utm.ro::87859b39-8206-4fff-b06d-19008b9721fe" providerId="AD" clId="Web-{68DAB217-2AAF-474F-B4DD-439A07719124}" dt="2021-12-22T07:18:39.083" v="1" actId="1076"/>
      <pc:docMkLst>
        <pc:docMk/>
      </pc:docMkLst>
      <pc:sldChg chg="modSp">
        <pc:chgData name="Nacu George Constantin" userId="S::george.nacu@s.utm.ro::87859b39-8206-4fff-b06d-19008b9721fe" providerId="AD" clId="Web-{68DAB217-2AAF-474F-B4DD-439A07719124}" dt="2021-12-22T07:18:39.083" v="1" actId="1076"/>
        <pc:sldMkLst>
          <pc:docMk/>
          <pc:sldMk cId="1896276818" sldId="261"/>
        </pc:sldMkLst>
        <pc:picChg chg="mod">
          <ac:chgData name="Nacu George Constantin" userId="S::george.nacu@s.utm.ro::87859b39-8206-4fff-b06d-19008b9721fe" providerId="AD" clId="Web-{68DAB217-2AAF-474F-B4DD-439A07719124}" dt="2021-12-22T07:18:39.083" v="1" actId="1076"/>
          <ac:picMkLst>
            <pc:docMk/>
            <pc:sldMk cId="1896276818" sldId="261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9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0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2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0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1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88DEB-8DEA-47FA-883B-3046793A7D11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C0C5-FA3E-47A4-B4E0-6FD96324D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2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713"/>
            <a:ext cx="12192000" cy="56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05"/>
            <a:ext cx="12192000" cy="67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0" y="0"/>
            <a:ext cx="11940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358"/>
            <a:ext cx="12192000" cy="53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8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68" y="0"/>
            <a:ext cx="8751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56"/>
            <a:ext cx="12192000" cy="6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370" y="612648"/>
            <a:ext cx="11722113" cy="53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9" y="0"/>
            <a:ext cx="10632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3" y="1184997"/>
            <a:ext cx="12192000" cy="55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7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417"/>
            <a:ext cx="12192000" cy="49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543"/>
            <a:ext cx="12192000" cy="51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0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7"/>
            <a:ext cx="12192000" cy="68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693"/>
            <a:ext cx="12192000" cy="40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4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74"/>
            <a:ext cx="12192000" cy="6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61"/>
            <a:ext cx="12192000" cy="67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4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41"/>
            <a:ext cx="12192000" cy="59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97"/>
            <a:ext cx="12192000" cy="63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2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05"/>
            <a:ext cx="12192000" cy="55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24"/>
            <a:ext cx="12192000" cy="63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7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369"/>
            <a:ext cx="12192000" cy="49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4DE1DF-E190-4529-82A9-A26AAB7961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795000-1A3D-4E99-AA17-467BC6F27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63C29-481A-4CE7-B79E-8902FE7FCE7E}"/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Handling 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Handling Exceptions</dc:title>
  <dc:creator>Elena Dinuca</dc:creator>
  <cp:lastModifiedBy>Elena Dinuca</cp:lastModifiedBy>
  <cp:revision>15</cp:revision>
  <dcterms:created xsi:type="dcterms:W3CDTF">2020-12-07T19:21:36Z</dcterms:created>
  <dcterms:modified xsi:type="dcterms:W3CDTF">2021-12-22T07:18:47Z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